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9621-AE15-D37C-9927-59B3B8BD2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D25E6-7115-B918-B6AB-89F5AD56A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82379-2CD9-3E5A-D6FA-B383EE28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CA99C-C1B7-00B3-E577-AF648A705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1DA05-92EE-0045-FDAA-309550DB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108C-8132-F9F2-B600-DA56B459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E73C2B-9052-386D-4B41-D841E38F9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79405-0AF4-037E-5153-E1108C9C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29063-C011-AB1B-A54E-F94A1FB9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2451-4F82-CA43-13B8-965A8847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2DCBA-79D0-666E-4B25-27F8E928D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4E9C0-B046-DB79-F57A-B249DD3F7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9C4D6-8F34-6D1B-BD73-C86908E7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1473D-2456-4BFD-7129-FE107795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D23C-FBCF-2E78-D31B-9B600EC1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B3DE-926E-73F5-DC55-3DC1B38C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BA927-026F-F47E-B987-7823FCBDC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4533C-42D7-C609-9E9D-68DF58DDE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28CC8-BD4D-5301-0372-2AC8C15E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AB982-58C2-209B-C418-4563C6DB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6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F474-74D3-4399-DAD3-F9633CB7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CE043-39AB-D4B3-0FCA-096EEBD25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EABF-1124-0647-2CA0-4EC22EE7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DE217-92C4-2655-9E9E-BFF5C4E54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1BD8-3FB8-9521-F679-A5E1B031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C54D-038E-EB26-FC58-4384F2CF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DE085-600D-61F9-58DE-DE9CC9130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E069C-1B25-AC9A-B40A-C8C4BB845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96568-642E-D683-F697-89F3624E4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A0B11-A80A-F8C3-BA77-9A77B3FE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DAF1F-4955-E35F-5908-F2328DE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4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C123-A690-DCC8-0F44-702C8FD6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AFDE5-765C-726E-4EC7-263BED841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E1993-DA44-B063-9DE8-140C2F032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948FB-1CA8-2BA3-7CC5-A19C9C2F1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1592B-F5C2-9B04-EF09-6DDA47230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EF4477-42F3-1735-7347-1A246AEA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7B47E-D7F6-D22D-47A2-90D66B62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7451E-CAA9-4018-1B39-5D7CCBAD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E1BD-2F9C-D049-91B6-966FF3EF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1A45C-8682-3874-05F8-C004A0AF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FC633-4365-7954-23AC-FA9DFD10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0FB9D-0C8D-E0E9-80E4-9894FD4E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7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9481-9FA3-E6B9-9D89-C48B2412D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1DA14-8082-17B9-3F7F-A3DC60C30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74491-D13F-9C60-E054-45F7A372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A60A-83DA-A104-B7DC-4E534619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16D3-44CB-17A4-BD00-DB979874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B4C9-F0D8-E5F0-9F87-90A96D1A6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1702B-AA53-91F6-D86E-8C54D8289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A95D6-1F88-C63F-2190-E57D5D933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17101-3077-E9AD-4571-C066453F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2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0B84-9D80-F8A6-CE25-2A73CBC2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05CCA-9EC3-290D-1B1C-A25CE97D8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EC9B2-AEB2-E7C8-55DC-EB713752F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15808-E2D1-7C26-FBD7-D94F2729E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31308-BBF9-D54A-B437-AC35870B7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EF848-3312-16CA-9CDF-887E572F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3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2433B9-57B0-AF15-0374-634005F4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E9FAC-C47D-FA47-F183-B0A278228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39471-FC9F-0485-5BB9-674985FB6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AF567-3939-41F9-BC5B-14C63ABBE48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41AF-30FA-7D30-339E-C0066FD7C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07B18-6A2C-F9C8-A8BE-20CD39AA2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B354A-F7DF-4618-81E0-D8D5E84A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F54A-3286-6325-603E-C09C91925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Relational data model &amp; Relational Database Constraint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E84A1-B5E8-438F-3E30-0F2C6C771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129" y="1682803"/>
            <a:ext cx="9144000" cy="1655762"/>
          </a:xfrm>
        </p:spPr>
        <p:txBody>
          <a:bodyPr/>
          <a:lstStyle/>
          <a:p>
            <a:r>
              <a:rPr lang="en-US" dirty="0"/>
              <a:t>UNIT - 4</a:t>
            </a:r>
          </a:p>
        </p:txBody>
      </p:sp>
    </p:spTree>
    <p:extLst>
      <p:ext uri="{BB962C8B-B14F-4D97-AF65-F5344CB8AC3E}">
        <p14:creationId xmlns:p14="http://schemas.microsoft.com/office/powerpoint/2010/main" val="4560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CCBEE-FE3D-A1E7-1ABD-4DA297D2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488879"/>
            <a:ext cx="7829551" cy="536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0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40FF2-CEE5-E120-1483-F0A24B61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85" y="1065124"/>
            <a:ext cx="8754285" cy="46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B5078-1C46-D21F-5CE5-45C94160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7" y="592935"/>
            <a:ext cx="7692651" cy="54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EE0FD-2BE1-7135-2B74-245135611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12" y="377030"/>
            <a:ext cx="7486021" cy="602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6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3C12BE-ACC5-2D0A-C8F5-86343B95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491" y="136490"/>
            <a:ext cx="5848140" cy="63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7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74C0E-AC6C-54F5-3091-11BEE8F8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63" y="1096945"/>
            <a:ext cx="6996038" cy="39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9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9B460-3278-70D5-39A8-8036FD9B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4" y="629938"/>
            <a:ext cx="7357959" cy="50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3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7AD4D-16C4-EA9E-E37E-C6C7835AA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06" y="352578"/>
            <a:ext cx="6304881" cy="61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271968-50F0-C238-9141-E55DD9338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03" y="783771"/>
            <a:ext cx="7917366" cy="47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2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29128-533D-7E40-A9BF-9AF59C23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2" y="1134532"/>
            <a:ext cx="8752115" cy="41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CF5DA0-C62D-0EFD-4E82-65051A7C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11" y="351692"/>
            <a:ext cx="5205046" cy="63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04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B91B6D-3B8E-77A4-36DA-2E35BC7E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814" y="199132"/>
            <a:ext cx="6260122" cy="6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94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821CB-CBDD-6F50-EC8A-40169AB0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277060"/>
            <a:ext cx="7070485" cy="5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17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C8AE-8746-02DB-25C8-14964727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64CBB-128C-6186-FDFE-1D8BB40E2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relational database? Explain different characteristic of a relation. Define domain constraint.</a:t>
            </a:r>
          </a:p>
          <a:p>
            <a:r>
              <a:rPr lang="en-US" dirty="0"/>
              <a:t>What are informal design guidelines for relational schemas?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ystem-ui"/>
              </a:rPr>
              <a:t>What is integrity? Explain different types of database integrity.</a:t>
            </a:r>
            <a:endParaRPr lang="en-US" dirty="0"/>
          </a:p>
          <a:p>
            <a:r>
              <a:rPr lang="en-US"/>
              <a:t>Differentiate between Integrity and Security with example.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10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B903E-9394-A6F5-0D86-9D8BDBC83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197" y="47153"/>
            <a:ext cx="506436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084FD-ED7D-A593-11F9-39088B65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618" y="299601"/>
            <a:ext cx="5335674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5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1F7A1-18D6-071A-CBF3-D857BE81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81" y="0"/>
            <a:ext cx="5938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3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D61BA-4401-59F2-31CF-08A7DCBE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521" y="90021"/>
            <a:ext cx="5506497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8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F6FED-8802-9B9E-5EC4-2A4582C5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926" y="455752"/>
            <a:ext cx="6128226" cy="558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6BDD0F-6F50-DCAB-D3BF-98D3A87C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137" y="561575"/>
            <a:ext cx="5817314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CEED4-6CC5-3143-8967-EA01A65BF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47" y="527786"/>
            <a:ext cx="7415684" cy="54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69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56</Words>
  <Application>Microsoft Office PowerPoint</Application>
  <PresentationFormat>Widescreen</PresentationFormat>
  <Paragraphs>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system-ui</vt:lpstr>
      <vt:lpstr>Office Theme</vt:lpstr>
      <vt:lpstr>The Relational data model &amp; Relational Database Constraint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Relational data model &amp; Relational Database Constraint</dc:title>
  <dc:creator>Tamrakar, Rohan</dc:creator>
  <cp:lastModifiedBy>Tamrakar, Rohan</cp:lastModifiedBy>
  <cp:revision>1</cp:revision>
  <dcterms:created xsi:type="dcterms:W3CDTF">2024-06-24T12:06:37Z</dcterms:created>
  <dcterms:modified xsi:type="dcterms:W3CDTF">2024-06-24T12:22:35Z</dcterms:modified>
</cp:coreProperties>
</file>